
<file path=[Content_Types].xml><?xml version="1.0" encoding="utf-8"?>
<Types xmlns="http://schemas.openxmlformats.org/package/2006/content-types">
  <Override PartName="/ppt/slides/slide3.xml" ContentType="application/vnd.openxmlformats-officedocument.presentationml.slide+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s/slide5.xml" ContentType="application/vnd.openxmlformats-officedocument.presentationml.slide+xml"/>
  <Override PartName="/ppt/slideLayouts/slideLayout8.xml" ContentType="application/vnd.openxmlformats-officedocument.presentationml.slideLayout+xml"/>
  <Override PartName="/ppt/slideLayouts/slideLayout1.xml" ContentType="application/vnd.openxmlformats-officedocument.presentationml.slideLayout+xml"/>
  <Default Extension="png" ContentType="image/png"/>
  <Override PartName="/ppt/slideLayouts/slideLayout11.xml" ContentType="application/vnd.openxmlformats-officedocument.presentationml.slideLayout+xml"/>
  <Default Extension="xml" ContentType="application/xml"/>
  <Override PartName="/ppt/slideLayouts/slideLayout3.xml" ContentType="application/vnd.openxmlformats-officedocument.presentationml.slideLayout+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slides/slide4.xml" ContentType="application/vnd.openxmlformats-officedocument.presentationml.slide+xml"/>
  <Override PartName="/ppt/slideLayouts/slideLayout5.xml" ContentType="application/vnd.openxmlformats-officedocument.presentationml.slideLayout+xml"/>
  <Override PartName="/ppt/viewProps.xml" ContentType="application/vnd.openxmlformats-officedocument.presentationml.viewProps+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Layouts/slideLayout9.xml" ContentType="application/vnd.openxmlformats-officedocument.presentationml.slideLayout+xml"/>
  <Default Extension="jpeg" ContentType="image/jpeg"/>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Override PartName="/ppt/slideLayouts/slideLayout10.xml" ContentType="application/vnd.openxmlformats-officedocument.presentationml.slideLayout+xml"/>
  <Override PartName="/ppt/tableStyles.xml" ContentType="application/vnd.openxmlformats-officedocument.presentationml.tableStyles+xml"/>
  <Override PartName="/ppt/slideLayouts/slideLayout4.xml" ContentType="application/vnd.openxmlformats-officedocument.presentationml.slideLayout+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17"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0260" autoAdjust="0"/>
  </p:normalViewPr>
  <p:slideViewPr>
    <p:cSldViewPr snapToObjects="1">
      <p:cViewPr varScale="1">
        <p:scale>
          <a:sx n="135" d="100"/>
          <a:sy n="135" d="100"/>
        </p:scale>
        <p:origin x="-928" y="-1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7BA240-82F3-7547-872D-49283A0631C2}" type="datetimeFigureOut">
              <a:rPr lang="en-US" smtClean="0"/>
              <a:pPr/>
              <a:t>11/3/10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FAB1A4-6D19-C74E-91E7-815B4A8EF57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3FAB1A4-6D19-C74E-91E7-815B4A8EF57E}"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GB"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GB"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61A3C9A0-21EC-8E40-9B82-607783C1F5C0}" type="datetimeFigureOut">
              <a:rPr lang="en-US" smtClean="0"/>
              <a:pPr/>
              <a:t>11/3/10</a:t>
            </a:fld>
            <a:endParaRPr lang="en-US" dirty="0"/>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dirty="0"/>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66A56876-053D-494E-8AFA-F194761AF842}" type="slidenum">
              <a:rPr lang="en-US" smtClean="0"/>
              <a:pPr/>
              <a:t>‹#›</a:t>
            </a:fld>
            <a:endParaRPr lang="en-US" dirty="0"/>
          </a:p>
        </p:txBody>
      </p:sp>
    </p:spTree>
  </p:cSld>
  <p:clrMapOvr>
    <a:masterClrMapping/>
  </p:clrMapOvr>
  <p:transition spd="slow">
    <p:dissolve/>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Date Placeholder 3"/>
          <p:cNvSpPr>
            <a:spLocks noGrp="1"/>
          </p:cNvSpPr>
          <p:nvPr>
            <p:ph type="dt" sz="half" idx="10"/>
          </p:nvPr>
        </p:nvSpPr>
        <p:spPr/>
        <p:txBody>
          <a:bodyPr/>
          <a:lstStyle/>
          <a:p>
            <a:fld id="{61A3C9A0-21EC-8E40-9B82-607783C1F5C0}" type="datetimeFigureOut">
              <a:rPr lang="en-US" smtClean="0"/>
              <a:pPr/>
              <a:t>11/3/10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A56876-053D-494E-8AFA-F194761AF842}" type="slidenum">
              <a:rPr lang="en-US" smtClean="0"/>
              <a:pPr/>
              <a:t>‹#›</a:t>
            </a:fld>
            <a:endParaRPr lang="en-US" dirty="0"/>
          </a:p>
        </p:txBody>
      </p:sp>
    </p:spTree>
  </p:cSld>
  <p:clrMapOvr>
    <a:masterClrMapping/>
  </p:clrMapOvr>
  <p:transition spd="slow">
    <p:dissolve/>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GB"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61A3C9A0-21EC-8E40-9B82-607783C1F5C0}" type="datetimeFigureOut">
              <a:rPr lang="en-US" smtClean="0"/>
              <a:pPr/>
              <a:t>11/3/10</a:t>
            </a:fld>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6" name="Slide Number Placeholder 5"/>
          <p:cNvSpPr>
            <a:spLocks noGrp="1"/>
          </p:cNvSpPr>
          <p:nvPr>
            <p:ph type="sldNum" sz="quarter" idx="12"/>
          </p:nvPr>
        </p:nvSpPr>
        <p:spPr>
          <a:xfrm rot="5400000">
            <a:off x="5989638" y="144462"/>
            <a:ext cx="533400" cy="244476"/>
          </a:xfrm>
        </p:spPr>
        <p:txBody>
          <a:bodyPr/>
          <a:lstStyle/>
          <a:p>
            <a:fld id="{66A56876-053D-494E-8AFA-F194761AF842}" type="slidenum">
              <a:rPr lang="en-US" smtClean="0"/>
              <a:pPr/>
              <a:t>‹#›</a:t>
            </a:fld>
            <a:endParaRPr lang="en-US" dirty="0"/>
          </a:p>
        </p:txBody>
      </p:sp>
    </p:spTree>
  </p:cSld>
  <p:clrMapOvr>
    <a:masterClrMapping/>
  </p:clrMapOvr>
  <p:transition spd="slow">
    <p:dissolve/>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GB" smtClean="0"/>
              <a:t>Click to edit Master title style</a:t>
            </a:r>
            <a:endParaRPr kumimoji="0" lang="en-US"/>
          </a:p>
        </p:txBody>
      </p:sp>
      <p:sp>
        <p:nvSpPr>
          <p:cNvPr id="4" name="Date Placeholder 3"/>
          <p:cNvSpPr>
            <a:spLocks noGrp="1"/>
          </p:cNvSpPr>
          <p:nvPr>
            <p:ph type="dt" sz="half" idx="10"/>
          </p:nvPr>
        </p:nvSpPr>
        <p:spPr/>
        <p:txBody>
          <a:bodyPr/>
          <a:lstStyle/>
          <a:p>
            <a:fld id="{61A3C9A0-21EC-8E40-9B82-607783C1F5C0}" type="datetimeFigureOut">
              <a:rPr lang="en-US" smtClean="0"/>
              <a:pPr/>
              <a:t>11/3/10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66A56876-053D-494E-8AFA-F194761AF842}" type="slidenum">
              <a:rPr lang="en-US" smtClean="0"/>
              <a:pPr/>
              <a:t>‹#›</a:t>
            </a:fld>
            <a:endParaRPr lang="en-US" dirty="0"/>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Tree>
  </p:cSld>
  <p:clrMapOvr>
    <a:masterClrMapping/>
  </p:clrMapOvr>
  <p:transition spd="slow">
    <p:dissolve/>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GB"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GB" smtClean="0"/>
              <a:t>Click to edit Master title style</a:t>
            </a:r>
            <a:endParaRPr kumimoji="0" lang="en-US"/>
          </a:p>
        </p:txBody>
      </p:sp>
      <p:sp>
        <p:nvSpPr>
          <p:cNvPr id="12" name="Date Placeholder 11"/>
          <p:cNvSpPr>
            <a:spLocks noGrp="1"/>
          </p:cNvSpPr>
          <p:nvPr>
            <p:ph type="dt" sz="half" idx="10"/>
          </p:nvPr>
        </p:nvSpPr>
        <p:spPr/>
        <p:txBody>
          <a:bodyPr/>
          <a:lstStyle/>
          <a:p>
            <a:fld id="{61A3C9A0-21EC-8E40-9B82-607783C1F5C0}" type="datetimeFigureOut">
              <a:rPr lang="en-US" smtClean="0"/>
              <a:pPr/>
              <a:t>11/3/10</a:t>
            </a:fld>
            <a:endParaRPr lang="en-US" dirty="0"/>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66A56876-053D-494E-8AFA-F194761AF842}" type="slidenum">
              <a:rPr lang="en-US" smtClean="0"/>
              <a:pPr/>
              <a:t>‹#›</a:t>
            </a:fld>
            <a:endParaRPr lang="en-US" dirty="0"/>
          </a:p>
        </p:txBody>
      </p:sp>
      <p:sp>
        <p:nvSpPr>
          <p:cNvPr id="14" name="Footer Placeholder 13"/>
          <p:cNvSpPr>
            <a:spLocks noGrp="1"/>
          </p:cNvSpPr>
          <p:nvPr>
            <p:ph type="ftr" sz="quarter" idx="12"/>
          </p:nvPr>
        </p:nvSpPr>
        <p:spPr/>
        <p:txBody>
          <a:bodyPr/>
          <a:lstStyle/>
          <a:p>
            <a:endParaRPr lang="en-US" dirty="0"/>
          </a:p>
        </p:txBody>
      </p:sp>
    </p:spTree>
  </p:cSld>
  <p:clrMapOvr>
    <a:masterClrMapping/>
  </p:clrMapOvr>
  <p:transition spd="slow">
    <p:dissolve/>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8" name="Date Placeholder 7"/>
          <p:cNvSpPr>
            <a:spLocks noGrp="1"/>
          </p:cNvSpPr>
          <p:nvPr>
            <p:ph type="dt" sz="half" idx="15"/>
          </p:nvPr>
        </p:nvSpPr>
        <p:spPr/>
        <p:txBody>
          <a:bodyPr rtlCol="0"/>
          <a:lstStyle/>
          <a:p>
            <a:fld id="{61A3C9A0-21EC-8E40-9B82-607783C1F5C0}" type="datetimeFigureOut">
              <a:rPr lang="en-US" smtClean="0"/>
              <a:pPr/>
              <a:t>11/3/10</a:t>
            </a:fld>
            <a:endParaRPr lang="en-US" dirty="0"/>
          </a:p>
        </p:txBody>
      </p:sp>
      <p:sp>
        <p:nvSpPr>
          <p:cNvPr id="10" name="Slide Number Placeholder 9"/>
          <p:cNvSpPr>
            <a:spLocks noGrp="1"/>
          </p:cNvSpPr>
          <p:nvPr>
            <p:ph type="sldNum" sz="quarter" idx="16"/>
          </p:nvPr>
        </p:nvSpPr>
        <p:spPr/>
        <p:txBody>
          <a:bodyPr rtlCol="0"/>
          <a:lstStyle/>
          <a:p>
            <a:fld id="{66A56876-053D-494E-8AFA-F194761AF842}" type="slidenum">
              <a:rPr lang="en-US" smtClean="0"/>
              <a:pPr/>
              <a:t>‹#›</a:t>
            </a:fld>
            <a:endParaRPr lang="en-US" dirty="0"/>
          </a:p>
        </p:txBody>
      </p:sp>
      <p:sp>
        <p:nvSpPr>
          <p:cNvPr id="12" name="Footer Placeholder 11"/>
          <p:cNvSpPr>
            <a:spLocks noGrp="1"/>
          </p:cNvSpPr>
          <p:nvPr>
            <p:ph type="ftr" sz="quarter" idx="17"/>
          </p:nvPr>
        </p:nvSpPr>
        <p:spPr/>
        <p:txBody>
          <a:bodyPr rtlCol="0"/>
          <a:lstStyle/>
          <a:p>
            <a:endParaRPr lang="en-US" dirty="0"/>
          </a:p>
        </p:txBody>
      </p:sp>
    </p:spTree>
  </p:cSld>
  <p:clrMapOvr>
    <a:masterClrMapping/>
  </p:clrMapOvr>
  <p:transition spd="slow">
    <p:dissolve/>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GB"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10" name="Date Placeholder 9"/>
          <p:cNvSpPr>
            <a:spLocks noGrp="1"/>
          </p:cNvSpPr>
          <p:nvPr>
            <p:ph type="dt" sz="half" idx="15"/>
          </p:nvPr>
        </p:nvSpPr>
        <p:spPr/>
        <p:txBody>
          <a:bodyPr rtlCol="0"/>
          <a:lstStyle/>
          <a:p>
            <a:fld id="{61A3C9A0-21EC-8E40-9B82-607783C1F5C0}" type="datetimeFigureOut">
              <a:rPr lang="en-US" smtClean="0"/>
              <a:pPr/>
              <a:t>11/3/10</a:t>
            </a:fld>
            <a:endParaRPr lang="en-US" dirty="0"/>
          </a:p>
        </p:txBody>
      </p:sp>
      <p:sp>
        <p:nvSpPr>
          <p:cNvPr id="12" name="Slide Number Placeholder 11"/>
          <p:cNvSpPr>
            <a:spLocks noGrp="1"/>
          </p:cNvSpPr>
          <p:nvPr>
            <p:ph type="sldNum" sz="quarter" idx="16"/>
          </p:nvPr>
        </p:nvSpPr>
        <p:spPr/>
        <p:txBody>
          <a:bodyPr rtlCol="0"/>
          <a:lstStyle/>
          <a:p>
            <a:fld id="{66A56876-053D-494E-8AFA-F194761AF842}" type="slidenum">
              <a:rPr lang="en-US" smtClean="0"/>
              <a:pPr/>
              <a:t>‹#›</a:t>
            </a:fld>
            <a:endParaRPr lang="en-US" dirty="0"/>
          </a:p>
        </p:txBody>
      </p:sp>
      <p:sp>
        <p:nvSpPr>
          <p:cNvPr id="14" name="Footer Placeholder 13"/>
          <p:cNvSpPr>
            <a:spLocks noGrp="1"/>
          </p:cNvSpPr>
          <p:nvPr>
            <p:ph type="ftr" sz="quarter" idx="17"/>
          </p:nvPr>
        </p:nvSpPr>
        <p:spPr/>
        <p:txBody>
          <a:bodyPr rtlCol="0"/>
          <a:lstStyle/>
          <a:p>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GB"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GB" smtClean="0"/>
              <a:t>Click to edit Master text styles</a:t>
            </a:r>
          </a:p>
        </p:txBody>
      </p:sp>
    </p:spTree>
  </p:cSld>
  <p:clrMapOvr>
    <a:masterClrMapping/>
  </p:clrMapOvr>
  <p:transition spd="slow">
    <p:dissolve/>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3" name="Date Placeholder 2"/>
          <p:cNvSpPr>
            <a:spLocks noGrp="1"/>
          </p:cNvSpPr>
          <p:nvPr>
            <p:ph type="dt" sz="half" idx="10"/>
          </p:nvPr>
        </p:nvSpPr>
        <p:spPr/>
        <p:txBody>
          <a:bodyPr/>
          <a:lstStyle/>
          <a:p>
            <a:fld id="{61A3C9A0-21EC-8E40-9B82-607783C1F5C0}" type="datetimeFigureOut">
              <a:rPr lang="en-US" smtClean="0"/>
              <a:pPr/>
              <a:t>11/3/10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66A56876-053D-494E-8AFA-F194761AF842}" type="slidenum">
              <a:rPr lang="en-US" smtClean="0"/>
              <a:pPr/>
              <a:t>‹#›</a:t>
            </a:fld>
            <a:endParaRPr lang="en-US" dirty="0"/>
          </a:p>
        </p:txBody>
      </p:sp>
    </p:spTree>
  </p:cSld>
  <p:clrMapOvr>
    <a:masterClrMapping/>
  </p:clrMapOvr>
  <p:transition spd="slow">
    <p:dissolve/>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A3C9A0-21EC-8E40-9B82-607783C1F5C0}" type="datetimeFigureOut">
              <a:rPr lang="en-US" smtClean="0"/>
              <a:pPr/>
              <a:t>11/3/10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66A56876-053D-494E-8AFA-F194761AF842}" type="slidenum">
              <a:rPr lang="en-US" smtClean="0"/>
              <a:pPr/>
              <a:t>‹#›</a:t>
            </a:fld>
            <a:endParaRPr lang="en-US" dirty="0"/>
          </a:p>
        </p:txBody>
      </p:sp>
    </p:spTree>
  </p:cSld>
  <p:clrMapOvr>
    <a:masterClrMapping/>
  </p:clrMapOvr>
  <p:transition spd="slow">
    <p:dissolve/>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GB" smtClean="0"/>
              <a:t>Click to edit Master title style</a:t>
            </a:r>
            <a:endParaRPr kumimoji="0" lang="en-US"/>
          </a:p>
        </p:txBody>
      </p:sp>
      <p:sp>
        <p:nvSpPr>
          <p:cNvPr id="5" name="Date Placeholder 4"/>
          <p:cNvSpPr>
            <a:spLocks noGrp="1"/>
          </p:cNvSpPr>
          <p:nvPr>
            <p:ph type="dt" sz="half" idx="10"/>
          </p:nvPr>
        </p:nvSpPr>
        <p:spPr/>
        <p:txBody>
          <a:bodyPr/>
          <a:lstStyle/>
          <a:p>
            <a:fld id="{61A3C9A0-21EC-8E40-9B82-607783C1F5C0}" type="datetimeFigureOut">
              <a:rPr lang="en-US" smtClean="0"/>
              <a:pPr/>
              <a:t>11/3/10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66A56876-053D-494E-8AFA-F194761AF842}" type="slidenum">
              <a:rPr lang="en-US" smtClean="0"/>
              <a:pPr/>
              <a:t>‹#›</a:t>
            </a:fld>
            <a:endParaRPr lang="en-US" dirty="0"/>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GB"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Tree>
  </p:cSld>
  <p:clrMapOvr>
    <a:masterClrMapping/>
  </p:clrMapOvr>
  <p:transition spd="slow">
    <p:dissolve/>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GB"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GB"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Date Placeholder 11"/>
          <p:cNvSpPr>
            <a:spLocks noGrp="1"/>
          </p:cNvSpPr>
          <p:nvPr>
            <p:ph type="dt" sz="half" idx="10"/>
          </p:nvPr>
        </p:nvSpPr>
        <p:spPr>
          <a:xfrm>
            <a:off x="6248400" y="6248400"/>
            <a:ext cx="2667000" cy="365125"/>
          </a:xfrm>
        </p:spPr>
        <p:txBody>
          <a:bodyPr rtlCol="0"/>
          <a:lstStyle/>
          <a:p>
            <a:fld id="{61A3C9A0-21EC-8E40-9B82-607783C1F5C0}" type="datetimeFigureOut">
              <a:rPr lang="en-US" smtClean="0"/>
              <a:pPr/>
              <a:t>11/3/10</a:t>
            </a:fld>
            <a:endParaRPr lang="en-US" dirty="0"/>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66A56876-053D-494E-8AFA-F194761AF842}" type="slidenum">
              <a:rPr lang="en-US" smtClean="0"/>
              <a:pPr/>
              <a:t>‹#›</a:t>
            </a:fld>
            <a:endParaRPr lang="en-US" dirty="0"/>
          </a:p>
        </p:txBody>
      </p:sp>
      <p:sp>
        <p:nvSpPr>
          <p:cNvPr id="14" name="Footer Placeholder 13"/>
          <p:cNvSpPr>
            <a:spLocks noGrp="1"/>
          </p:cNvSpPr>
          <p:nvPr>
            <p:ph type="ftr" sz="quarter" idx="12"/>
          </p:nvPr>
        </p:nvSpPr>
        <p:spPr>
          <a:xfrm>
            <a:off x="1600200" y="6248206"/>
            <a:ext cx="4572000" cy="365125"/>
          </a:xfrm>
        </p:spPr>
        <p:txBody>
          <a:bodyPr rtlCol="0"/>
          <a:lstStyle/>
          <a:p>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GB" dirty="0" smtClean="0"/>
              <a:t>Click icon to add picture</a:t>
            </a:r>
            <a:endParaRPr kumimoji="0" lang="en-US" dirty="0"/>
          </a:p>
        </p:txBody>
      </p:sp>
    </p:spTree>
  </p:cSld>
  <p:clrMapOvr>
    <a:masterClrMapping/>
  </p:clrMapOvr>
  <p:transition spd="slow">
    <p:dissolv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GB"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GB" smtClean="0"/>
              <a:t>Click to edit Master text styles</a:t>
            </a:r>
          </a:p>
          <a:p>
            <a:pPr lvl="1" eaLnBrk="1" latinLnBrk="0" hangingPunct="1"/>
            <a:r>
              <a:rPr kumimoji="0" lang="en-GB" smtClean="0"/>
              <a:t>Second level</a:t>
            </a:r>
          </a:p>
          <a:p>
            <a:pPr lvl="2" eaLnBrk="1" latinLnBrk="0" hangingPunct="1"/>
            <a:r>
              <a:rPr kumimoji="0" lang="en-GB" smtClean="0"/>
              <a:t>Third level</a:t>
            </a:r>
          </a:p>
          <a:p>
            <a:pPr lvl="3" eaLnBrk="1" latinLnBrk="0" hangingPunct="1"/>
            <a:r>
              <a:rPr kumimoji="0" lang="en-GB" smtClean="0"/>
              <a:t>Fourth level</a:t>
            </a:r>
          </a:p>
          <a:p>
            <a:pPr lvl="4" eaLnBrk="1" latinLnBrk="0" hangingPunct="1"/>
            <a:r>
              <a:rPr kumimoji="0" lang="en-GB"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61A3C9A0-21EC-8E40-9B82-607783C1F5C0}" type="datetimeFigureOut">
              <a:rPr lang="en-US" smtClean="0"/>
              <a:pPr/>
              <a:t>11/3/10</a:t>
            </a:fld>
            <a:endParaRPr lang="en-US" dirty="0"/>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66A56876-053D-494E-8AFA-F194761AF842}"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ransition spd="slow">
    <p:dissolve/>
  </p:transition>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hyperlink" Target="http://www.trueghosttales.com/vampires.php" TargetMode="External"/><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hyperlink" Target="http://en.wikipedia.org/wiki/Vampire"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4038600"/>
            <a:ext cx="6477000" cy="1828800"/>
          </a:xfrm>
        </p:spPr>
        <p:txBody>
          <a:bodyPr>
            <a:normAutofit/>
          </a:bodyPr>
          <a:lstStyle/>
          <a:p>
            <a:pPr algn="ctr"/>
            <a:r>
              <a:rPr lang="en-US" sz="5300" dirty="0" smtClean="0">
                <a:solidFill>
                  <a:srgbClr val="990000"/>
                </a:solidFill>
                <a:latin typeface="Century Gothic"/>
                <a:cs typeface="Century Gothic"/>
              </a:rPr>
              <a:t>Vampires</a:t>
            </a:r>
            <a:endParaRPr lang="en-US" sz="5300" dirty="0">
              <a:solidFill>
                <a:srgbClr val="990000"/>
              </a:solidFill>
              <a:latin typeface="Century Gothic"/>
              <a:cs typeface="Century Gothic"/>
            </a:endParaRPr>
          </a:p>
        </p:txBody>
      </p:sp>
      <p:sp>
        <p:nvSpPr>
          <p:cNvPr id="3" name="Subtitle 2"/>
          <p:cNvSpPr>
            <a:spLocks noGrp="1"/>
          </p:cNvSpPr>
          <p:nvPr>
            <p:ph type="subTitle" idx="1"/>
          </p:nvPr>
        </p:nvSpPr>
        <p:spPr>
          <a:xfrm>
            <a:off x="2438400" y="6172200"/>
            <a:ext cx="6705600" cy="685800"/>
          </a:xfrm>
        </p:spPr>
        <p:txBody>
          <a:bodyPr>
            <a:normAutofit/>
          </a:bodyPr>
          <a:lstStyle/>
          <a:p>
            <a:r>
              <a:rPr lang="en-US" sz="2000" dirty="0" smtClean="0">
                <a:solidFill>
                  <a:schemeClr val="bg1">
                    <a:lumMod val="85000"/>
                    <a:lumOff val="15000"/>
                  </a:schemeClr>
                </a:solidFill>
                <a:latin typeface="Apple Chancery"/>
                <a:cs typeface="Apple Chancery"/>
              </a:rPr>
              <a:t> By Kaelynn Gomez </a:t>
            </a:r>
            <a:endParaRPr lang="en-US" sz="2000" dirty="0">
              <a:solidFill>
                <a:schemeClr val="bg1">
                  <a:lumMod val="85000"/>
                  <a:lumOff val="15000"/>
                </a:schemeClr>
              </a:solidFill>
              <a:latin typeface="Apple Chancery"/>
              <a:cs typeface="Apple Chancery"/>
            </a:endParaRPr>
          </a:p>
        </p:txBody>
      </p:sp>
      <p:pic>
        <p:nvPicPr>
          <p:cNvPr id="4" name="Picture 3"/>
          <p:cNvPicPr>
            <a:picLocks noChangeAspect="1"/>
          </p:cNvPicPr>
          <p:nvPr/>
        </p:nvPicPr>
        <p:blipFill>
          <a:blip r:embed="rId3"/>
          <a:stretch>
            <a:fillRect/>
          </a:stretch>
        </p:blipFill>
        <p:spPr>
          <a:xfrm>
            <a:off x="2581585" y="1600200"/>
            <a:ext cx="3476315" cy="3194050"/>
          </a:xfrm>
          <a:prstGeom prst="rect">
            <a:avLst/>
          </a:prstGeom>
        </p:spPr>
      </p:pic>
    </p:spTree>
  </p:cSld>
  <p:clrMapOvr>
    <a:masterClrMapping/>
  </p:clrMapOvr>
  <p:transition spd="slow">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smtClean="0">
                <a:solidFill>
                  <a:schemeClr val="accent1"/>
                </a:solidFill>
                <a:latin typeface="Century Gothic"/>
                <a:cs typeface="Century Gothic"/>
              </a:rPr>
              <a:t>Facts </a:t>
            </a:r>
            <a:r>
              <a:rPr lang="en-US" dirty="0" smtClean="0">
                <a:latin typeface="Century Gothic"/>
                <a:cs typeface="Century Gothic"/>
              </a:rPr>
              <a:t>about </a:t>
            </a:r>
            <a:r>
              <a:rPr lang="en-US" dirty="0" smtClean="0">
                <a:solidFill>
                  <a:schemeClr val="accent1"/>
                </a:solidFill>
                <a:latin typeface="Century Gothic"/>
                <a:cs typeface="Century Gothic"/>
              </a:rPr>
              <a:t>Vampires</a:t>
            </a:r>
            <a:endParaRPr lang="en-US" dirty="0">
              <a:solidFill>
                <a:schemeClr val="accent1"/>
              </a:solidFill>
              <a:latin typeface="Century Gothic"/>
              <a:cs typeface="Century Gothic"/>
            </a:endParaRPr>
          </a:p>
        </p:txBody>
      </p:sp>
      <p:sp>
        <p:nvSpPr>
          <p:cNvPr id="3" name="Content Placeholder 2"/>
          <p:cNvSpPr>
            <a:spLocks noGrp="1"/>
          </p:cNvSpPr>
          <p:nvPr>
            <p:ph sz="quarter" idx="1"/>
          </p:nvPr>
        </p:nvSpPr>
        <p:spPr>
          <a:xfrm>
            <a:off x="612648" y="1600200"/>
            <a:ext cx="8153400" cy="4876800"/>
          </a:xfrm>
        </p:spPr>
        <p:txBody>
          <a:bodyPr>
            <a:normAutofit fontScale="85000" lnSpcReduction="20000"/>
          </a:bodyPr>
          <a:lstStyle/>
          <a:p>
            <a:pPr>
              <a:buNone/>
            </a:pPr>
            <a:r>
              <a:rPr lang="en-US" sz="2800" dirty="0" smtClean="0"/>
              <a:t>	</a:t>
            </a:r>
            <a:r>
              <a:rPr lang="en-US" sz="3027" dirty="0" smtClean="0">
                <a:latin typeface="Century Gothic"/>
                <a:cs typeface="Century Gothic"/>
              </a:rPr>
              <a:t>Different cultures have different </a:t>
            </a:r>
          </a:p>
          <a:p>
            <a:pPr>
              <a:buNone/>
            </a:pPr>
            <a:r>
              <a:rPr lang="en-US" sz="3027" dirty="0" smtClean="0">
                <a:latin typeface="Century Gothic"/>
                <a:cs typeface="Century Gothic"/>
              </a:rPr>
              <a:t>Ideas about vampires. Europeans </a:t>
            </a:r>
          </a:p>
          <a:p>
            <a:pPr>
              <a:buNone/>
            </a:pPr>
            <a:r>
              <a:rPr lang="en-US" sz="3027" dirty="0" smtClean="0">
                <a:latin typeface="Century Gothic"/>
                <a:cs typeface="Century Gothic"/>
              </a:rPr>
              <a:t>believe that vampires are zombie </a:t>
            </a:r>
          </a:p>
          <a:p>
            <a:pPr>
              <a:buNone/>
            </a:pPr>
            <a:r>
              <a:rPr lang="en-US" sz="3027" dirty="0" smtClean="0">
                <a:latin typeface="Century Gothic"/>
                <a:cs typeface="Century Gothic"/>
              </a:rPr>
              <a:t>like demons, deformed by death, </a:t>
            </a:r>
          </a:p>
          <a:p>
            <a:pPr>
              <a:buNone/>
            </a:pPr>
            <a:r>
              <a:rPr lang="en-US" sz="3027" dirty="0" smtClean="0">
                <a:latin typeface="Century Gothic"/>
                <a:cs typeface="Century Gothic"/>
              </a:rPr>
              <a:t>and inherit evil. They believe </a:t>
            </a:r>
          </a:p>
          <a:p>
            <a:pPr>
              <a:buNone/>
            </a:pPr>
            <a:r>
              <a:rPr lang="en-US" sz="3027" dirty="0" smtClean="0">
                <a:latin typeface="Century Gothic"/>
                <a:cs typeface="Century Gothic"/>
              </a:rPr>
              <a:t>That vampires get their nutrition</a:t>
            </a:r>
          </a:p>
          <a:p>
            <a:pPr>
              <a:buNone/>
            </a:pPr>
            <a:r>
              <a:rPr lang="en-US" sz="3027" dirty="0" smtClean="0">
                <a:latin typeface="Century Gothic"/>
                <a:cs typeface="Century Gothic"/>
              </a:rPr>
              <a:t> from blood, it doesn’t matter whether the being is dead or alive.  </a:t>
            </a:r>
          </a:p>
          <a:p>
            <a:pPr>
              <a:buNone/>
            </a:pPr>
            <a:r>
              <a:rPr lang="en-US" sz="3027" dirty="0" smtClean="0">
                <a:latin typeface="Century Gothic"/>
                <a:cs typeface="Century Gothic"/>
              </a:rPr>
              <a:t>       Whereas Americans get their facts from Hollywood movies. Americans believe that vampires always suck blood from the necks of  beings when they are alive, only come out at night, and that vampires can fly.</a:t>
            </a:r>
            <a:endParaRPr lang="en-US" sz="3027" dirty="0">
              <a:latin typeface="Century Gothic"/>
              <a:cs typeface="Century Gothic"/>
            </a:endParaRPr>
          </a:p>
        </p:txBody>
      </p:sp>
      <p:pic>
        <p:nvPicPr>
          <p:cNvPr id="4" name="Picture 3"/>
          <p:cNvPicPr>
            <a:picLocks noChangeAspect="1"/>
          </p:cNvPicPr>
          <p:nvPr/>
        </p:nvPicPr>
        <p:blipFill>
          <a:blip r:embed="rId2"/>
          <a:stretch>
            <a:fillRect/>
          </a:stretch>
        </p:blipFill>
        <p:spPr>
          <a:xfrm>
            <a:off x="5867400" y="1219200"/>
            <a:ext cx="2898648" cy="2743200"/>
          </a:xfrm>
          <a:prstGeom prst="rect">
            <a:avLst/>
          </a:prstGeom>
        </p:spPr>
      </p:pic>
    </p:spTree>
  </p:cSld>
  <p:clrMapOvr>
    <a:masterClrMapping/>
  </p:clrMapOvr>
  <p:transition spd="slow">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a:cs typeface="Century Gothic"/>
              </a:rPr>
              <a:t>Theories </a:t>
            </a:r>
            <a:r>
              <a:rPr lang="en-US" dirty="0" smtClean="0">
                <a:solidFill>
                  <a:schemeClr val="accent1"/>
                </a:solidFill>
                <a:latin typeface="Century Gothic"/>
                <a:cs typeface="Century Gothic"/>
              </a:rPr>
              <a:t>about</a:t>
            </a:r>
            <a:r>
              <a:rPr lang="en-US" dirty="0" smtClean="0">
                <a:latin typeface="Century Gothic"/>
                <a:cs typeface="Century Gothic"/>
              </a:rPr>
              <a:t> Vampires</a:t>
            </a:r>
            <a:endParaRPr lang="en-US" dirty="0">
              <a:latin typeface="Century Gothic"/>
              <a:cs typeface="Century Gothic"/>
            </a:endParaRPr>
          </a:p>
        </p:txBody>
      </p:sp>
      <p:sp>
        <p:nvSpPr>
          <p:cNvPr id="3" name="Content Placeholder 2"/>
          <p:cNvSpPr>
            <a:spLocks noGrp="1"/>
          </p:cNvSpPr>
          <p:nvPr>
            <p:ph sz="quarter" idx="1"/>
          </p:nvPr>
        </p:nvSpPr>
        <p:spPr/>
        <p:txBody>
          <a:bodyPr>
            <a:normAutofit fontScale="92500" lnSpcReduction="10000"/>
          </a:bodyPr>
          <a:lstStyle/>
          <a:p>
            <a:pPr>
              <a:buNone/>
            </a:pPr>
            <a:r>
              <a:rPr lang="en-US" dirty="0" smtClean="0"/>
              <a:t>	</a:t>
            </a:r>
            <a:r>
              <a:rPr lang="en-US" dirty="0" smtClean="0">
                <a:latin typeface="Century Gothic"/>
                <a:cs typeface="Century Gothic"/>
              </a:rPr>
              <a:t>A theory a literary historian named </a:t>
            </a:r>
          </a:p>
          <a:p>
            <a:pPr>
              <a:buNone/>
            </a:pPr>
            <a:r>
              <a:rPr lang="en-US" dirty="0" smtClean="0">
                <a:latin typeface="Century Gothic"/>
                <a:cs typeface="Century Gothic"/>
              </a:rPr>
              <a:t>Brian Frost, believes in is that the </a:t>
            </a:r>
          </a:p>
          <a:p>
            <a:pPr>
              <a:buNone/>
            </a:pPr>
            <a:r>
              <a:rPr lang="en-US" dirty="0" smtClean="0">
                <a:latin typeface="Century Gothic"/>
                <a:cs typeface="Century Gothic"/>
              </a:rPr>
              <a:t>legend of vampires has been around as </a:t>
            </a:r>
          </a:p>
          <a:p>
            <a:pPr>
              <a:buNone/>
            </a:pPr>
            <a:r>
              <a:rPr lang="en-US" dirty="0" smtClean="0">
                <a:latin typeface="Century Gothic"/>
                <a:cs typeface="Century Gothic"/>
              </a:rPr>
              <a:t>long as man himself, and may go </a:t>
            </a:r>
          </a:p>
          <a:p>
            <a:pPr>
              <a:buNone/>
            </a:pPr>
            <a:r>
              <a:rPr lang="en-US" dirty="0" smtClean="0">
                <a:latin typeface="Century Gothic"/>
                <a:cs typeface="Century Gothic"/>
              </a:rPr>
              <a:t>back to prehistoric times. Theories about</a:t>
            </a:r>
          </a:p>
          <a:p>
            <a:pPr>
              <a:buNone/>
            </a:pPr>
            <a:r>
              <a:rPr lang="en-US" dirty="0" smtClean="0">
                <a:latin typeface="Century Gothic"/>
                <a:cs typeface="Century Gothic"/>
              </a:rPr>
              <a:t>vampires -like they only come out at night, they are cousins with bats , and they suck blood only from the neck- conflict because of the many different cultures believing  in different things.</a:t>
            </a:r>
            <a:endParaRPr lang="en-US" dirty="0">
              <a:latin typeface="Century Gothic"/>
              <a:cs typeface="Century Gothic"/>
            </a:endParaRPr>
          </a:p>
        </p:txBody>
      </p:sp>
      <p:pic>
        <p:nvPicPr>
          <p:cNvPr id="7" name="Picture 6"/>
          <p:cNvPicPr>
            <a:picLocks noChangeAspect="1"/>
          </p:cNvPicPr>
          <p:nvPr/>
        </p:nvPicPr>
        <p:blipFill>
          <a:blip r:embed="rId2"/>
          <a:stretch>
            <a:fillRect/>
          </a:stretch>
        </p:blipFill>
        <p:spPr>
          <a:xfrm>
            <a:off x="7391400" y="609600"/>
            <a:ext cx="1752600" cy="2552700"/>
          </a:xfrm>
          <a:prstGeom prst="rect">
            <a:avLst/>
          </a:prstGeom>
        </p:spPr>
      </p:pic>
    </p:spTree>
  </p:cSld>
  <p:clrMapOvr>
    <a:masterClrMapping/>
  </p:clrMapOvr>
  <p:transition spd="slow">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latin typeface="Century Gothic"/>
                <a:cs typeface="Century Gothic"/>
              </a:rPr>
              <a:t>Conclusion</a:t>
            </a:r>
            <a:endParaRPr lang="en-US" dirty="0">
              <a:latin typeface="Century Gothic"/>
              <a:cs typeface="Century Gothic"/>
            </a:endParaRPr>
          </a:p>
        </p:txBody>
      </p:sp>
      <p:sp>
        <p:nvSpPr>
          <p:cNvPr id="3" name="Content Placeholder 2"/>
          <p:cNvSpPr>
            <a:spLocks noGrp="1"/>
          </p:cNvSpPr>
          <p:nvPr>
            <p:ph sz="quarter" idx="1"/>
          </p:nvPr>
        </p:nvSpPr>
        <p:spPr/>
        <p:txBody>
          <a:bodyPr/>
          <a:lstStyle/>
          <a:p>
            <a:pPr>
              <a:buNone/>
            </a:pPr>
            <a:r>
              <a:rPr lang="en-US" dirty="0" smtClean="0"/>
              <a:t>	</a:t>
            </a:r>
            <a:r>
              <a:rPr lang="en-US" dirty="0" smtClean="0">
                <a:latin typeface="Century Gothic"/>
                <a:cs typeface="Century Gothic"/>
              </a:rPr>
              <a:t>With the research I </a:t>
            </a:r>
          </a:p>
          <a:p>
            <a:pPr>
              <a:buNone/>
            </a:pPr>
            <a:r>
              <a:rPr lang="en-US" dirty="0" smtClean="0">
                <a:latin typeface="Century Gothic"/>
                <a:cs typeface="Century Gothic"/>
              </a:rPr>
              <a:t>have done, I have </a:t>
            </a:r>
          </a:p>
          <a:p>
            <a:pPr>
              <a:buNone/>
            </a:pPr>
            <a:r>
              <a:rPr lang="en-US" dirty="0" smtClean="0">
                <a:latin typeface="Century Gothic"/>
                <a:cs typeface="Century Gothic"/>
              </a:rPr>
              <a:t>come to the conclusion </a:t>
            </a:r>
          </a:p>
          <a:p>
            <a:pPr>
              <a:buNone/>
            </a:pPr>
            <a:r>
              <a:rPr lang="en-US" dirty="0" smtClean="0">
                <a:latin typeface="Century Gothic"/>
                <a:cs typeface="Century Gothic"/>
              </a:rPr>
              <a:t>that vampires are just a </a:t>
            </a:r>
          </a:p>
          <a:p>
            <a:pPr>
              <a:buNone/>
            </a:pPr>
            <a:r>
              <a:rPr lang="en-US" dirty="0" smtClean="0">
                <a:latin typeface="Century Gothic"/>
                <a:cs typeface="Century Gothic"/>
              </a:rPr>
              <a:t>myth, and do not exist, because I haven’t found any real  evidence proving that vampires are real. I haven’t read or seen any evidence in my </a:t>
            </a:r>
            <a:r>
              <a:rPr lang="en-US" dirty="0" err="1" smtClean="0">
                <a:latin typeface="Century Gothic"/>
                <a:cs typeface="Century Gothic"/>
              </a:rPr>
              <a:t>resurch</a:t>
            </a:r>
            <a:r>
              <a:rPr lang="en-US" dirty="0" smtClean="0">
                <a:latin typeface="Century Gothic"/>
                <a:cs typeface="Century Gothic"/>
              </a:rPr>
              <a:t> stating or proving vampires are real.</a:t>
            </a:r>
            <a:endParaRPr lang="en-US" dirty="0">
              <a:latin typeface="Century Gothic"/>
              <a:cs typeface="Century Gothic"/>
            </a:endParaRPr>
          </a:p>
        </p:txBody>
      </p:sp>
      <p:pic>
        <p:nvPicPr>
          <p:cNvPr id="4" name="Picture 3"/>
          <p:cNvPicPr>
            <a:picLocks noChangeAspect="1"/>
          </p:cNvPicPr>
          <p:nvPr/>
        </p:nvPicPr>
        <p:blipFill>
          <a:blip r:embed="rId2"/>
          <a:stretch>
            <a:fillRect/>
          </a:stretch>
        </p:blipFill>
        <p:spPr>
          <a:xfrm>
            <a:off x="5133739" y="1066800"/>
            <a:ext cx="3632309" cy="2590800"/>
          </a:xfrm>
          <a:prstGeom prst="rect">
            <a:avLst/>
          </a:prstGeom>
        </p:spPr>
      </p:pic>
    </p:spTree>
  </p:cSld>
  <p:clrMapOvr>
    <a:masterClrMapping/>
  </p:clrMapOvr>
  <p:transition spd="slow">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a:cs typeface="Century Gothic"/>
              </a:rPr>
              <a:t>B</a:t>
            </a:r>
            <a:r>
              <a:rPr lang="en-US" dirty="0" smtClean="0">
                <a:solidFill>
                  <a:schemeClr val="accent1"/>
                </a:solidFill>
                <a:latin typeface="Century Gothic"/>
                <a:cs typeface="Century Gothic"/>
              </a:rPr>
              <a:t>i</a:t>
            </a:r>
            <a:r>
              <a:rPr lang="en-US" dirty="0" smtClean="0">
                <a:latin typeface="Century Gothic"/>
                <a:cs typeface="Century Gothic"/>
              </a:rPr>
              <a:t>b</a:t>
            </a:r>
            <a:r>
              <a:rPr lang="en-US" dirty="0" smtClean="0">
                <a:solidFill>
                  <a:schemeClr val="accent1"/>
                </a:solidFill>
                <a:latin typeface="Century Gothic"/>
                <a:cs typeface="Century Gothic"/>
              </a:rPr>
              <a:t>l</a:t>
            </a:r>
            <a:r>
              <a:rPr lang="en-US" dirty="0" smtClean="0">
                <a:latin typeface="Century Gothic"/>
                <a:cs typeface="Century Gothic"/>
              </a:rPr>
              <a:t>i</a:t>
            </a:r>
            <a:r>
              <a:rPr lang="en-US" dirty="0" smtClean="0">
                <a:solidFill>
                  <a:schemeClr val="accent1"/>
                </a:solidFill>
                <a:latin typeface="Century Gothic"/>
                <a:cs typeface="Century Gothic"/>
              </a:rPr>
              <a:t>o</a:t>
            </a:r>
            <a:r>
              <a:rPr lang="en-US" dirty="0" smtClean="0">
                <a:latin typeface="Century Gothic"/>
                <a:cs typeface="Century Gothic"/>
              </a:rPr>
              <a:t>g</a:t>
            </a:r>
            <a:r>
              <a:rPr lang="en-US" dirty="0" smtClean="0">
                <a:solidFill>
                  <a:schemeClr val="accent1"/>
                </a:solidFill>
                <a:latin typeface="Century Gothic"/>
                <a:cs typeface="Century Gothic"/>
              </a:rPr>
              <a:t>r</a:t>
            </a:r>
            <a:r>
              <a:rPr lang="en-US" dirty="0" smtClean="0">
                <a:latin typeface="Century Gothic"/>
                <a:cs typeface="Century Gothic"/>
              </a:rPr>
              <a:t>a</a:t>
            </a:r>
            <a:r>
              <a:rPr lang="en-US" dirty="0" smtClean="0">
                <a:solidFill>
                  <a:schemeClr val="accent1"/>
                </a:solidFill>
                <a:latin typeface="Century Gothic"/>
                <a:cs typeface="Century Gothic"/>
              </a:rPr>
              <a:t>ph</a:t>
            </a:r>
            <a:r>
              <a:rPr lang="en-US" dirty="0" smtClean="0">
                <a:latin typeface="Century Gothic"/>
                <a:cs typeface="Century Gothic"/>
              </a:rPr>
              <a:t>y</a:t>
            </a:r>
            <a:endParaRPr lang="en-US" dirty="0">
              <a:latin typeface="Century Gothic"/>
              <a:cs typeface="Century Gothic"/>
            </a:endParaRPr>
          </a:p>
        </p:txBody>
      </p:sp>
      <p:sp>
        <p:nvSpPr>
          <p:cNvPr id="3" name="Content Placeholder 2"/>
          <p:cNvSpPr>
            <a:spLocks noGrp="1"/>
          </p:cNvSpPr>
          <p:nvPr>
            <p:ph sz="quarter" idx="1"/>
          </p:nvPr>
        </p:nvSpPr>
        <p:spPr/>
        <p:txBody>
          <a:bodyPr/>
          <a:lstStyle/>
          <a:p>
            <a:endParaRPr lang="en-US" dirty="0" smtClean="0"/>
          </a:p>
          <a:p>
            <a:endParaRPr lang="en-US" dirty="0" smtClean="0"/>
          </a:p>
          <a:p>
            <a:endParaRPr lang="en-US" dirty="0" smtClean="0"/>
          </a:p>
          <a:p>
            <a:endParaRPr lang="en-US" dirty="0" smtClean="0"/>
          </a:p>
          <a:p>
            <a:pPr>
              <a:buNone/>
            </a:pPr>
            <a:r>
              <a:rPr lang="en-US" dirty="0" smtClean="0">
                <a:hlinkClick r:id="rId2"/>
              </a:rPr>
              <a:t>http://en.wikipedia.org/wiki/Vampire</a:t>
            </a:r>
            <a:endParaRPr lang="en-US" dirty="0" smtClean="0"/>
          </a:p>
          <a:p>
            <a:pPr>
              <a:buNone/>
            </a:pPr>
            <a:r>
              <a:rPr lang="en-US" dirty="0" smtClean="0">
                <a:hlinkClick r:id="rId3"/>
              </a:rPr>
              <a:t>http://www.trueghosttales.com/vampires.php</a:t>
            </a:r>
            <a:endParaRPr lang="en-US" dirty="0" smtClean="0"/>
          </a:p>
          <a:p>
            <a:pPr>
              <a:buNone/>
            </a:pPr>
            <a:r>
              <a:rPr lang="en-US" dirty="0" smtClean="0"/>
              <a:t>http://</a:t>
            </a:r>
            <a:r>
              <a:rPr lang="en-US" smtClean="0"/>
              <a:t>www.earthspirit.com/fireheart/fhvampire.html</a:t>
            </a:r>
          </a:p>
          <a:p>
            <a:pPr>
              <a:buNone/>
            </a:pPr>
            <a:endParaRPr lang="en-US" dirty="0"/>
          </a:p>
        </p:txBody>
      </p:sp>
      <p:pic>
        <p:nvPicPr>
          <p:cNvPr id="4" name="Picture 3"/>
          <p:cNvPicPr>
            <a:picLocks noChangeAspect="1"/>
          </p:cNvPicPr>
          <p:nvPr/>
        </p:nvPicPr>
        <p:blipFill>
          <a:blip r:embed="rId4"/>
          <a:stretch>
            <a:fillRect/>
          </a:stretch>
        </p:blipFill>
        <p:spPr>
          <a:xfrm>
            <a:off x="6271450" y="228600"/>
            <a:ext cx="2494598" cy="3429000"/>
          </a:xfrm>
          <a:prstGeom prst="rect">
            <a:avLst/>
          </a:prstGeom>
        </p:spPr>
      </p:pic>
    </p:spTree>
  </p:cSld>
  <p:clrMapOvr>
    <a:masterClrMapping/>
  </p:clrMapOvr>
  <p:transition spd="slow">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Codex">
      <a:dk1>
        <a:sysClr val="windowText" lastClr="000000"/>
      </a:dk1>
      <a:lt1>
        <a:sysClr val="window" lastClr="FFFFFF"/>
      </a:lt1>
      <a:dk2>
        <a:srgbClr val="59564B"/>
      </a:dk2>
      <a:lt2>
        <a:srgbClr val="DFDAC7"/>
      </a:lt2>
      <a:accent1>
        <a:srgbClr val="990000"/>
      </a:accent1>
      <a:accent2>
        <a:srgbClr val="EFAB16"/>
      </a:accent2>
      <a:accent3>
        <a:srgbClr val="78AC35"/>
      </a:accent3>
      <a:accent4>
        <a:srgbClr val="35ACA2"/>
      </a:accent4>
      <a:accent5>
        <a:srgbClr val="4083CF"/>
      </a:accent5>
      <a:accent6>
        <a:srgbClr val="0D335E"/>
      </a:accent6>
      <a:hlink>
        <a:srgbClr val="EF8E1C"/>
      </a:hlink>
      <a:folHlink>
        <a:srgbClr val="FEC60B"/>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Median.thmx</Template>
  <TotalTime>238</TotalTime>
  <Words>257</Words>
  <Application>Microsoft Macintosh PowerPoint</Application>
  <PresentationFormat>On-screen Show (4:3)</PresentationFormat>
  <Paragraphs>33</Paragraphs>
  <Slides>5</Slides>
  <Notes>1</Notes>
  <HiddenSlides>0</HiddenSlides>
  <MMClips>0</MMClips>
  <ScaleCrop>false</ScaleCrop>
  <HeadingPairs>
    <vt:vector size="4" baseType="variant">
      <vt:variant>
        <vt:lpstr>Design Template</vt:lpstr>
      </vt:variant>
      <vt:variant>
        <vt:i4>1</vt:i4>
      </vt:variant>
      <vt:variant>
        <vt:lpstr>Slide Titles</vt:lpstr>
      </vt:variant>
      <vt:variant>
        <vt:i4>5</vt:i4>
      </vt:variant>
    </vt:vector>
  </HeadingPairs>
  <TitlesOfParts>
    <vt:vector size="6" baseType="lpstr">
      <vt:lpstr>Median</vt:lpstr>
      <vt:lpstr>Vampires</vt:lpstr>
      <vt:lpstr> Facts about Vampires</vt:lpstr>
      <vt:lpstr>Theories about Vampires</vt:lpstr>
      <vt:lpstr>Conclusion</vt:lpstr>
      <vt:lpstr>Bibliography</vt:lpstr>
    </vt:vector>
  </TitlesOfParts>
  <Company>Denver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Vampires</dc:title>
  <dc:creator>Morey Middle School</dc:creator>
  <cp:lastModifiedBy>Morey Middle School</cp:lastModifiedBy>
  <cp:revision>32</cp:revision>
  <dcterms:created xsi:type="dcterms:W3CDTF">2010-11-03T16:49:49Z</dcterms:created>
  <dcterms:modified xsi:type="dcterms:W3CDTF">2010-11-03T16:50:00Z</dcterms:modified>
</cp:coreProperties>
</file>